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60" r:id="rId6"/>
  </p:sldMasterIdLst>
  <p:sldIdLst>
    <p:sldId id="256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5E221C-60D6-8148-823B-AAFA48B3EC30}" v="3" dt="2025-01-28T10:51:41.0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726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Fadet" userId="9c6f57a7-26b1-4fc1-be23-c667ba38fc05" providerId="ADAL" clId="{6E5E221C-60D6-8148-823B-AAFA48B3EC30}"/>
    <pc:docChg chg="undo custSel modSld modMainMaster">
      <pc:chgData name="Hugo Fadet" userId="9c6f57a7-26b1-4fc1-be23-c667ba38fc05" providerId="ADAL" clId="{6E5E221C-60D6-8148-823B-AAFA48B3EC30}" dt="2025-01-28T11:00:32.402" v="114"/>
      <pc:docMkLst>
        <pc:docMk/>
      </pc:docMkLst>
      <pc:sldChg chg="modSp mod">
        <pc:chgData name="Hugo Fadet" userId="9c6f57a7-26b1-4fc1-be23-c667ba38fc05" providerId="ADAL" clId="{6E5E221C-60D6-8148-823B-AAFA48B3EC30}" dt="2025-01-28T10:50:01.036" v="10" actId="14100"/>
        <pc:sldMkLst>
          <pc:docMk/>
          <pc:sldMk cId="183569806" sldId="256"/>
        </pc:sldMkLst>
        <pc:spChg chg="mod">
          <ac:chgData name="Hugo Fadet" userId="9c6f57a7-26b1-4fc1-be23-c667ba38fc05" providerId="ADAL" clId="{6E5E221C-60D6-8148-823B-AAFA48B3EC30}" dt="2025-01-28T10:50:01.036" v="10" actId="14100"/>
          <ac:spMkLst>
            <pc:docMk/>
            <pc:sldMk cId="183569806" sldId="256"/>
            <ac:spMk id="2" creationId="{41CDA43B-2D8A-E0A7-1656-8077982D36A9}"/>
          </ac:spMkLst>
        </pc:spChg>
        <pc:spChg chg="mod">
          <ac:chgData name="Hugo Fadet" userId="9c6f57a7-26b1-4fc1-be23-c667ba38fc05" providerId="ADAL" clId="{6E5E221C-60D6-8148-823B-AAFA48B3EC30}" dt="2025-01-28T10:49:56.148" v="9" actId="14100"/>
          <ac:spMkLst>
            <pc:docMk/>
            <pc:sldMk cId="183569806" sldId="256"/>
            <ac:spMk id="3" creationId="{CF723703-6F4A-9FBB-4F64-09A452538782}"/>
          </ac:spMkLst>
        </pc:spChg>
      </pc:sldChg>
      <pc:sldChg chg="modSp mod">
        <pc:chgData name="Hugo Fadet" userId="9c6f57a7-26b1-4fc1-be23-c667ba38fc05" providerId="ADAL" clId="{6E5E221C-60D6-8148-823B-AAFA48B3EC30}" dt="2025-01-28T10:53:13.078" v="27" actId="1076"/>
        <pc:sldMkLst>
          <pc:docMk/>
          <pc:sldMk cId="2720678720" sldId="257"/>
        </pc:sldMkLst>
        <pc:spChg chg="mod">
          <ac:chgData name="Hugo Fadet" userId="9c6f57a7-26b1-4fc1-be23-c667ba38fc05" providerId="ADAL" clId="{6E5E221C-60D6-8148-823B-AAFA48B3EC30}" dt="2025-01-28T10:53:04.297" v="26" actId="27636"/>
          <ac:spMkLst>
            <pc:docMk/>
            <pc:sldMk cId="2720678720" sldId="257"/>
            <ac:spMk id="2" creationId="{DF7E2D18-6166-2B55-28EA-F98B5AB69648}"/>
          </ac:spMkLst>
        </pc:spChg>
        <pc:spChg chg="mod">
          <ac:chgData name="Hugo Fadet" userId="9c6f57a7-26b1-4fc1-be23-c667ba38fc05" providerId="ADAL" clId="{6E5E221C-60D6-8148-823B-AAFA48B3EC30}" dt="2025-01-28T10:53:13.078" v="27" actId="1076"/>
          <ac:spMkLst>
            <pc:docMk/>
            <pc:sldMk cId="2720678720" sldId="257"/>
            <ac:spMk id="3" creationId="{69F15D14-95FB-9A59-5CE4-6993DBDB8A46}"/>
          </ac:spMkLst>
        </pc:spChg>
      </pc:sldChg>
      <pc:sldMasterChg chg="addSp delSp modSp mod modSldLayout">
        <pc:chgData name="Hugo Fadet" userId="9c6f57a7-26b1-4fc1-be23-c667ba38fc05" providerId="ADAL" clId="{6E5E221C-60D6-8148-823B-AAFA48B3EC30}" dt="2025-01-28T10:56:16.889" v="55"/>
        <pc:sldMasterMkLst>
          <pc:docMk/>
          <pc:sldMasterMk cId="933687874" sldId="2147483648"/>
        </pc:sldMasterMkLst>
        <pc:spChg chg="add del">
          <ac:chgData name="Hugo Fadet" userId="9c6f57a7-26b1-4fc1-be23-c667ba38fc05" providerId="ADAL" clId="{6E5E221C-60D6-8148-823B-AAFA48B3EC30}" dt="2025-01-28T10:54:30.553" v="41" actId="478"/>
          <ac:spMkLst>
            <pc:docMk/>
            <pc:sldMasterMk cId="933687874" sldId="2147483648"/>
            <ac:spMk id="2" creationId="{CECB894B-1BFD-91E4-058F-B2BA1E2532D0}"/>
          </ac:spMkLst>
        </pc:spChg>
        <pc:spChg chg="add del">
          <ac:chgData name="Hugo Fadet" userId="9c6f57a7-26b1-4fc1-be23-c667ba38fc05" providerId="ADAL" clId="{6E5E221C-60D6-8148-823B-AAFA48B3EC30}" dt="2025-01-28T10:54:32.124" v="42" actId="478"/>
          <ac:spMkLst>
            <pc:docMk/>
            <pc:sldMasterMk cId="933687874" sldId="2147483648"/>
            <ac:spMk id="3" creationId="{9AD6CE3C-8E6B-2172-3669-92413E26F826}"/>
          </ac:spMkLst>
        </pc:spChg>
        <pc:spChg chg="add mod">
          <ac:chgData name="Hugo Fadet" userId="9c6f57a7-26b1-4fc1-be23-c667ba38fc05" providerId="ADAL" clId="{6E5E221C-60D6-8148-823B-AAFA48B3EC30}" dt="2025-01-28T10:56:16.889" v="55"/>
          <ac:spMkLst>
            <pc:docMk/>
            <pc:sldMasterMk cId="933687874" sldId="2147483648"/>
            <ac:spMk id="7" creationId="{10BF0E6A-CA22-105C-D325-F3C8E0AA43EE}"/>
          </ac:spMkLst>
        </pc:spChg>
        <pc:spChg chg="add mod">
          <ac:chgData name="Hugo Fadet" userId="9c6f57a7-26b1-4fc1-be23-c667ba38fc05" providerId="ADAL" clId="{6E5E221C-60D6-8148-823B-AAFA48B3EC30}" dt="2025-01-28T10:56:16.889" v="55"/>
          <ac:spMkLst>
            <pc:docMk/>
            <pc:sldMasterMk cId="933687874" sldId="2147483648"/>
            <ac:spMk id="9" creationId="{FBA9D059-94FC-ED77-4256-E3EE896187A8}"/>
          </ac:spMkLst>
        </pc:spChg>
        <pc:picChg chg="mod">
          <ac:chgData name="Hugo Fadet" userId="9c6f57a7-26b1-4fc1-be23-c667ba38fc05" providerId="ADAL" clId="{6E5E221C-60D6-8148-823B-AAFA48B3EC30}" dt="2025-01-28T10:51:08.166" v="11" actId="14826"/>
          <ac:picMkLst>
            <pc:docMk/>
            <pc:sldMasterMk cId="933687874" sldId="2147483648"/>
            <ac:picMk id="8" creationId="{211DD52C-80D4-7F8B-4D91-7A081FF8ECB4}"/>
          </ac:picMkLst>
        </pc:picChg>
        <pc:sldLayoutChg chg="modSp mod">
          <pc:chgData name="Hugo Fadet" userId="9c6f57a7-26b1-4fc1-be23-c667ba38fc05" providerId="ADAL" clId="{6E5E221C-60D6-8148-823B-AAFA48B3EC30}" dt="2025-01-28T10:56:03.347" v="54" actId="1076"/>
          <pc:sldLayoutMkLst>
            <pc:docMk/>
            <pc:sldMasterMk cId="933687874" sldId="2147483648"/>
            <pc:sldLayoutMk cId="733168512" sldId="2147483649"/>
          </pc:sldLayoutMkLst>
          <pc:spChg chg="mod">
            <ac:chgData name="Hugo Fadet" userId="9c6f57a7-26b1-4fc1-be23-c667ba38fc05" providerId="ADAL" clId="{6E5E221C-60D6-8148-823B-AAFA48B3EC30}" dt="2025-01-28T10:56:03.347" v="54" actId="1076"/>
            <ac:spMkLst>
              <pc:docMk/>
              <pc:sldMasterMk cId="933687874" sldId="2147483648"/>
              <pc:sldLayoutMk cId="733168512" sldId="2147483649"/>
              <ac:spMk id="2" creationId="{4922998A-3824-5A1E-3348-9ECCF5F6AF24}"/>
            </ac:spMkLst>
          </pc:spChg>
          <pc:spChg chg="mod">
            <ac:chgData name="Hugo Fadet" userId="9c6f57a7-26b1-4fc1-be23-c667ba38fc05" providerId="ADAL" clId="{6E5E221C-60D6-8148-823B-AAFA48B3EC30}" dt="2025-01-28T10:55:42.124" v="50" actId="1076"/>
            <ac:spMkLst>
              <pc:docMk/>
              <pc:sldMasterMk cId="933687874" sldId="2147483648"/>
              <pc:sldLayoutMk cId="733168512" sldId="2147483649"/>
              <ac:spMk id="3" creationId="{EA2AEC8A-530F-B498-65AB-33F45AEA95EA}"/>
            </ac:spMkLst>
          </pc:spChg>
        </pc:sldLayoutChg>
      </pc:sldMasterChg>
      <pc:sldMasterChg chg="addSp delSp modSp mod modSldLayout">
        <pc:chgData name="Hugo Fadet" userId="9c6f57a7-26b1-4fc1-be23-c667ba38fc05" providerId="ADAL" clId="{6E5E221C-60D6-8148-823B-AAFA48B3EC30}" dt="2025-01-28T11:00:32.402" v="114"/>
        <pc:sldMasterMkLst>
          <pc:docMk/>
          <pc:sldMasterMk cId="3232025255" sldId="2147483660"/>
        </pc:sldMasterMkLst>
        <pc:spChg chg="del mod">
          <ac:chgData name="Hugo Fadet" userId="9c6f57a7-26b1-4fc1-be23-c667ba38fc05" providerId="ADAL" clId="{6E5E221C-60D6-8148-823B-AAFA48B3EC30}" dt="2025-01-28T10:57:43.560" v="65" actId="478"/>
          <ac:spMkLst>
            <pc:docMk/>
            <pc:sldMasterMk cId="3232025255" sldId="2147483660"/>
            <ac:spMk id="2" creationId="{43032AD4-90E1-ECB1-6B74-14770284FAAE}"/>
          </ac:spMkLst>
        </pc:spChg>
        <pc:spChg chg="mod">
          <ac:chgData name="Hugo Fadet" userId="9c6f57a7-26b1-4fc1-be23-c667ba38fc05" providerId="ADAL" clId="{6E5E221C-60D6-8148-823B-AAFA48B3EC30}" dt="2025-01-28T10:57:04.521" v="60" actId="1076"/>
          <ac:spMkLst>
            <pc:docMk/>
            <pc:sldMasterMk cId="3232025255" sldId="2147483660"/>
            <ac:spMk id="3" creationId="{127629FC-50C0-83C6-8C0F-B0C450E1E4A3}"/>
          </ac:spMkLst>
        </pc:spChg>
        <pc:spChg chg="del">
          <ac:chgData name="Hugo Fadet" userId="9c6f57a7-26b1-4fc1-be23-c667ba38fc05" providerId="ADAL" clId="{6E5E221C-60D6-8148-823B-AAFA48B3EC30}" dt="2025-01-28T10:51:45.647" v="13" actId="478"/>
          <ac:spMkLst>
            <pc:docMk/>
            <pc:sldMasterMk cId="3232025255" sldId="2147483660"/>
            <ac:spMk id="4" creationId="{3B312614-8815-235E-36BE-8D958E311B28}"/>
          </ac:spMkLst>
        </pc:spChg>
        <pc:spChg chg="del">
          <ac:chgData name="Hugo Fadet" userId="9c6f57a7-26b1-4fc1-be23-c667ba38fc05" providerId="ADAL" clId="{6E5E221C-60D6-8148-823B-AAFA48B3EC30}" dt="2025-01-28T10:51:48.459" v="14" actId="478"/>
          <ac:spMkLst>
            <pc:docMk/>
            <pc:sldMasterMk cId="3232025255" sldId="2147483660"/>
            <ac:spMk id="5" creationId="{C1679C7E-47F6-1F43-AC91-5AD0BBED482B}"/>
          </ac:spMkLst>
        </pc:spChg>
        <pc:spChg chg="del mod">
          <ac:chgData name="Hugo Fadet" userId="9c6f57a7-26b1-4fc1-be23-c667ba38fc05" providerId="ADAL" clId="{6E5E221C-60D6-8148-823B-AAFA48B3EC30}" dt="2025-01-28T10:51:50.303" v="16" actId="478"/>
          <ac:spMkLst>
            <pc:docMk/>
            <pc:sldMasterMk cId="3232025255" sldId="2147483660"/>
            <ac:spMk id="6" creationId="{59AD4A05-D674-EF8B-501B-1AA2439945D5}"/>
          </ac:spMkLst>
        </pc:spChg>
        <pc:spChg chg="add mod">
          <ac:chgData name="Hugo Fadet" userId="9c6f57a7-26b1-4fc1-be23-c667ba38fc05" providerId="ADAL" clId="{6E5E221C-60D6-8148-823B-AAFA48B3EC30}" dt="2025-01-28T10:57:56.066" v="69" actId="14100"/>
          <ac:spMkLst>
            <pc:docMk/>
            <pc:sldMasterMk cId="3232025255" sldId="2147483660"/>
            <ac:spMk id="7" creationId="{2BB46AED-740B-D315-09C7-012DF79B7A5D}"/>
          </ac:spMkLst>
        </pc:spChg>
        <pc:spChg chg="add mod">
          <ac:chgData name="Hugo Fadet" userId="9c6f57a7-26b1-4fc1-be23-c667ba38fc05" providerId="ADAL" clId="{6E5E221C-60D6-8148-823B-AAFA48B3EC30}" dt="2025-01-28T11:00:16.122" v="111" actId="1076"/>
          <ac:spMkLst>
            <pc:docMk/>
            <pc:sldMasterMk cId="3232025255" sldId="2147483660"/>
            <ac:spMk id="9" creationId="{ADE26A6D-D729-BC8B-C150-9151A006BA7B}"/>
          </ac:spMkLst>
        </pc:spChg>
        <pc:picChg chg="mod">
          <ac:chgData name="Hugo Fadet" userId="9c6f57a7-26b1-4fc1-be23-c667ba38fc05" providerId="ADAL" clId="{6E5E221C-60D6-8148-823B-AAFA48B3EC30}" dt="2025-01-28T10:51:41.070" v="12" actId="14826"/>
          <ac:picMkLst>
            <pc:docMk/>
            <pc:sldMasterMk cId="3232025255" sldId="2147483660"/>
            <ac:picMk id="8" creationId="{66CBD717-B7F1-DAF7-E6D8-DD8E00ECA1FB}"/>
          </ac:picMkLst>
        </pc:picChg>
        <pc:sldLayoutChg chg="addSp delSp modSp mod">
          <pc:chgData name="Hugo Fadet" userId="9c6f57a7-26b1-4fc1-be23-c667ba38fc05" providerId="ADAL" clId="{6E5E221C-60D6-8148-823B-AAFA48B3EC30}" dt="2025-01-28T10:59:38.870" v="101"/>
          <pc:sldLayoutMkLst>
            <pc:docMk/>
            <pc:sldMasterMk cId="3232025255" sldId="2147483660"/>
            <pc:sldLayoutMk cId="2997607484" sldId="2147483661"/>
          </pc:sldLayoutMkLst>
          <pc:spChg chg="del">
            <ac:chgData name="Hugo Fadet" userId="9c6f57a7-26b1-4fc1-be23-c667ba38fc05" providerId="ADAL" clId="{6E5E221C-60D6-8148-823B-AAFA48B3EC30}" dt="2025-01-28T10:53:22.806" v="28" actId="478"/>
            <ac:spMkLst>
              <pc:docMk/>
              <pc:sldMasterMk cId="3232025255" sldId="2147483660"/>
              <pc:sldLayoutMk cId="2997607484" sldId="2147483661"/>
              <ac:spMk id="4" creationId="{22AEA41A-16EB-FF0E-3AF3-09C6AAAF44A7}"/>
            </ac:spMkLst>
          </pc:spChg>
          <pc:spChg chg="del">
            <ac:chgData name="Hugo Fadet" userId="9c6f57a7-26b1-4fc1-be23-c667ba38fc05" providerId="ADAL" clId="{6E5E221C-60D6-8148-823B-AAFA48B3EC30}" dt="2025-01-28T10:53:24.372" v="29" actId="478"/>
            <ac:spMkLst>
              <pc:docMk/>
              <pc:sldMasterMk cId="3232025255" sldId="2147483660"/>
              <pc:sldLayoutMk cId="2997607484" sldId="2147483661"/>
              <ac:spMk id="5" creationId="{77593E04-E0E4-5CCE-34AB-BDA9E88C08D7}"/>
            </ac:spMkLst>
          </pc:spChg>
          <pc:spChg chg="del">
            <ac:chgData name="Hugo Fadet" userId="9c6f57a7-26b1-4fc1-be23-c667ba38fc05" providerId="ADAL" clId="{6E5E221C-60D6-8148-823B-AAFA48B3EC30}" dt="2025-01-28T10:53:25.657" v="30" actId="478"/>
            <ac:spMkLst>
              <pc:docMk/>
              <pc:sldMasterMk cId="3232025255" sldId="2147483660"/>
              <pc:sldLayoutMk cId="2997607484" sldId="2147483661"/>
              <ac:spMk id="6" creationId="{B374E0B4-0C2A-0384-C1E6-9C49C4D6E51D}"/>
            </ac:spMkLst>
          </pc:spChg>
          <pc:spChg chg="add mod">
            <ac:chgData name="Hugo Fadet" userId="9c6f57a7-26b1-4fc1-be23-c667ba38fc05" providerId="ADAL" clId="{6E5E221C-60D6-8148-823B-AAFA48B3EC30}" dt="2025-01-28T10:59:38.870" v="101"/>
            <ac:spMkLst>
              <pc:docMk/>
              <pc:sldMasterMk cId="3232025255" sldId="2147483660"/>
              <pc:sldLayoutMk cId="2997607484" sldId="2147483661"/>
              <ac:spMk id="7" creationId="{90B914CC-DDC1-EFBB-8AFF-9AC8ABC7F5A8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0:59:37.069" v="100"/>
          <pc:sldLayoutMkLst>
            <pc:docMk/>
            <pc:sldMasterMk cId="3232025255" sldId="2147483660"/>
            <pc:sldLayoutMk cId="3044105869" sldId="2147483662"/>
          </pc:sldLayoutMkLst>
          <pc:spChg chg="add del mod">
            <ac:chgData name="Hugo Fadet" userId="9c6f57a7-26b1-4fc1-be23-c667ba38fc05" providerId="ADAL" clId="{6E5E221C-60D6-8148-823B-AAFA48B3EC30}" dt="2025-01-28T10:58:08.780" v="72" actId="478"/>
            <ac:spMkLst>
              <pc:docMk/>
              <pc:sldMasterMk cId="3232025255" sldId="2147483660"/>
              <pc:sldLayoutMk cId="3044105869" sldId="2147483662"/>
              <ac:spMk id="2" creationId="{F88D7831-D74A-675A-C182-9D95969A6EF9}"/>
            </ac:spMkLst>
          </pc:spChg>
          <pc:spChg chg="del">
            <ac:chgData name="Hugo Fadet" userId="9c6f57a7-26b1-4fc1-be23-c667ba38fc05" providerId="ADAL" clId="{6E5E221C-60D6-8148-823B-AAFA48B3EC30}" dt="2025-01-28T10:53:27.929" v="31" actId="478"/>
            <ac:spMkLst>
              <pc:docMk/>
              <pc:sldMasterMk cId="3232025255" sldId="2147483660"/>
              <pc:sldLayoutMk cId="3044105869" sldId="2147483662"/>
              <ac:spMk id="4" creationId="{58744904-EDE7-1BCC-C709-4E36A37A3F76}"/>
            </ac:spMkLst>
          </pc:spChg>
          <pc:spChg chg="del">
            <ac:chgData name="Hugo Fadet" userId="9c6f57a7-26b1-4fc1-be23-c667ba38fc05" providerId="ADAL" clId="{6E5E221C-60D6-8148-823B-AAFA48B3EC30}" dt="2025-01-28T10:53:28.717" v="32" actId="478"/>
            <ac:spMkLst>
              <pc:docMk/>
              <pc:sldMasterMk cId="3232025255" sldId="2147483660"/>
              <pc:sldLayoutMk cId="3044105869" sldId="2147483662"/>
              <ac:spMk id="5" creationId="{BA2E732B-F468-E21F-6C93-06917D4CD296}"/>
            </ac:spMkLst>
          </pc:spChg>
          <pc:spChg chg="del">
            <ac:chgData name="Hugo Fadet" userId="9c6f57a7-26b1-4fc1-be23-c667ba38fc05" providerId="ADAL" clId="{6E5E221C-60D6-8148-823B-AAFA48B3EC30}" dt="2025-01-28T10:53:29.845" v="33" actId="478"/>
            <ac:spMkLst>
              <pc:docMk/>
              <pc:sldMasterMk cId="3232025255" sldId="2147483660"/>
              <pc:sldLayoutMk cId="3044105869" sldId="2147483662"/>
              <ac:spMk id="6" creationId="{A1673141-AB26-521D-9C6E-4C6594E9F1D7}"/>
            </ac:spMkLst>
          </pc:spChg>
          <pc:spChg chg="add mod">
            <ac:chgData name="Hugo Fadet" userId="9c6f57a7-26b1-4fc1-be23-c667ba38fc05" providerId="ADAL" clId="{6E5E221C-60D6-8148-823B-AAFA48B3EC30}" dt="2025-01-28T10:59:37.069" v="100"/>
            <ac:spMkLst>
              <pc:docMk/>
              <pc:sldMasterMk cId="3232025255" sldId="2147483660"/>
              <pc:sldLayoutMk cId="3044105869" sldId="2147483662"/>
              <ac:spMk id="7" creationId="{ED0F98B6-ACFE-020B-A9FE-8B3D48B36ED3}"/>
            </ac:spMkLst>
          </pc:spChg>
        </pc:sldLayoutChg>
        <pc:sldLayoutChg chg="delSp modSp mod">
          <pc:chgData name="Hugo Fadet" userId="9c6f57a7-26b1-4fc1-be23-c667ba38fc05" providerId="ADAL" clId="{6E5E221C-60D6-8148-823B-AAFA48B3EC30}" dt="2025-01-28T10:59:34.178" v="99" actId="1076"/>
          <pc:sldLayoutMkLst>
            <pc:docMk/>
            <pc:sldMasterMk cId="3232025255" sldId="2147483660"/>
            <pc:sldLayoutMk cId="1738883130" sldId="2147483663"/>
          </pc:sldLayoutMkLst>
          <pc:spChg chg="del">
            <ac:chgData name="Hugo Fadet" userId="9c6f57a7-26b1-4fc1-be23-c667ba38fc05" providerId="ADAL" clId="{6E5E221C-60D6-8148-823B-AAFA48B3EC30}" dt="2025-01-28T10:58:14.673" v="73" actId="478"/>
            <ac:spMkLst>
              <pc:docMk/>
              <pc:sldMasterMk cId="3232025255" sldId="2147483660"/>
              <pc:sldLayoutMk cId="1738883130" sldId="2147483663"/>
              <ac:spMk id="2" creationId="{1F43B51E-6842-2F13-F202-1C9A5F35423D}"/>
            </ac:spMkLst>
          </pc:spChg>
          <pc:spChg chg="mod">
            <ac:chgData name="Hugo Fadet" userId="9c6f57a7-26b1-4fc1-be23-c667ba38fc05" providerId="ADAL" clId="{6E5E221C-60D6-8148-823B-AAFA48B3EC30}" dt="2025-01-28T10:58:19.510" v="74" actId="14100"/>
            <ac:spMkLst>
              <pc:docMk/>
              <pc:sldMasterMk cId="3232025255" sldId="2147483660"/>
              <pc:sldLayoutMk cId="1738883130" sldId="2147483663"/>
              <ac:spMk id="3" creationId="{F51EF8CE-3592-3936-4666-9D6C6095672D}"/>
            </ac:spMkLst>
          </pc:spChg>
          <pc:spChg chg="del">
            <ac:chgData name="Hugo Fadet" userId="9c6f57a7-26b1-4fc1-be23-c667ba38fc05" providerId="ADAL" clId="{6E5E221C-60D6-8148-823B-AAFA48B3EC30}" dt="2025-01-28T10:59:26.045" v="96" actId="478"/>
            <ac:spMkLst>
              <pc:docMk/>
              <pc:sldMasterMk cId="3232025255" sldId="2147483660"/>
              <pc:sldLayoutMk cId="1738883130" sldId="2147483663"/>
              <ac:spMk id="4" creationId="{A1E00A08-7FD2-97AB-C235-E3F8A5ED480E}"/>
            </ac:spMkLst>
          </pc:spChg>
          <pc:spChg chg="del">
            <ac:chgData name="Hugo Fadet" userId="9c6f57a7-26b1-4fc1-be23-c667ba38fc05" providerId="ADAL" clId="{6E5E221C-60D6-8148-823B-AAFA48B3EC30}" dt="2025-01-28T10:59:26.718" v="97" actId="478"/>
            <ac:spMkLst>
              <pc:docMk/>
              <pc:sldMasterMk cId="3232025255" sldId="2147483660"/>
              <pc:sldLayoutMk cId="1738883130" sldId="2147483663"/>
              <ac:spMk id="5" creationId="{03405CB0-FC3A-C12E-0D93-D58D02FF2A1A}"/>
            </ac:spMkLst>
          </pc:spChg>
          <pc:spChg chg="mod">
            <ac:chgData name="Hugo Fadet" userId="9c6f57a7-26b1-4fc1-be23-c667ba38fc05" providerId="ADAL" clId="{6E5E221C-60D6-8148-823B-AAFA48B3EC30}" dt="2025-01-28T10:59:34.178" v="99" actId="1076"/>
            <ac:spMkLst>
              <pc:docMk/>
              <pc:sldMasterMk cId="3232025255" sldId="2147483660"/>
              <pc:sldLayoutMk cId="1738883130" sldId="2147483663"/>
              <ac:spMk id="6" creationId="{585AA72F-F811-A77B-33CA-F5C8E8D985A0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0:59:55.740" v="106"/>
          <pc:sldLayoutMkLst>
            <pc:docMk/>
            <pc:sldMasterMk cId="3232025255" sldId="2147483660"/>
            <pc:sldLayoutMk cId="3954463709" sldId="2147483664"/>
          </pc:sldLayoutMkLst>
          <pc:spChg chg="del">
            <ac:chgData name="Hugo Fadet" userId="9c6f57a7-26b1-4fc1-be23-c667ba38fc05" providerId="ADAL" clId="{6E5E221C-60D6-8148-823B-AAFA48B3EC30}" dt="2025-01-28T10:58:33.644" v="75" actId="478"/>
            <ac:spMkLst>
              <pc:docMk/>
              <pc:sldMasterMk cId="3232025255" sldId="2147483660"/>
              <pc:sldLayoutMk cId="3954463709" sldId="2147483664"/>
              <ac:spMk id="2" creationId="{AB5889A8-B394-AE80-E3F1-58207C14835F}"/>
            </ac:spMkLst>
          </pc:spChg>
          <pc:spChg chg="del">
            <ac:chgData name="Hugo Fadet" userId="9c6f57a7-26b1-4fc1-be23-c667ba38fc05" providerId="ADAL" clId="{6E5E221C-60D6-8148-823B-AAFA48B3EC30}" dt="2025-01-28T10:59:20.914" v="93" actId="478"/>
            <ac:spMkLst>
              <pc:docMk/>
              <pc:sldMasterMk cId="3232025255" sldId="2147483660"/>
              <pc:sldLayoutMk cId="3954463709" sldId="2147483664"/>
              <ac:spMk id="5" creationId="{F72A7DE4-0A88-6D58-7BE2-ADD060023ABF}"/>
            </ac:spMkLst>
          </pc:spChg>
          <pc:spChg chg="del">
            <ac:chgData name="Hugo Fadet" userId="9c6f57a7-26b1-4fc1-be23-c667ba38fc05" providerId="ADAL" clId="{6E5E221C-60D6-8148-823B-AAFA48B3EC30}" dt="2025-01-28T10:59:22.580" v="94" actId="478"/>
            <ac:spMkLst>
              <pc:docMk/>
              <pc:sldMasterMk cId="3232025255" sldId="2147483660"/>
              <pc:sldLayoutMk cId="3954463709" sldId="2147483664"/>
              <ac:spMk id="6" creationId="{51EED0F1-34B4-7005-9BE0-3D38DDB14FCD}"/>
            </ac:spMkLst>
          </pc:spChg>
          <pc:spChg chg="del">
            <ac:chgData name="Hugo Fadet" userId="9c6f57a7-26b1-4fc1-be23-c667ba38fc05" providerId="ADAL" clId="{6E5E221C-60D6-8148-823B-AAFA48B3EC30}" dt="2025-01-28T10:59:23.549" v="95" actId="478"/>
            <ac:spMkLst>
              <pc:docMk/>
              <pc:sldMasterMk cId="3232025255" sldId="2147483660"/>
              <pc:sldLayoutMk cId="3954463709" sldId="2147483664"/>
              <ac:spMk id="7" creationId="{924D8680-8F14-658D-5F24-DC97CC1B0D04}"/>
            </ac:spMkLst>
          </pc:spChg>
          <pc:spChg chg="add mod">
            <ac:chgData name="Hugo Fadet" userId="9c6f57a7-26b1-4fc1-be23-c667ba38fc05" providerId="ADAL" clId="{6E5E221C-60D6-8148-823B-AAFA48B3EC30}" dt="2025-01-28T10:59:55.740" v="106"/>
            <ac:spMkLst>
              <pc:docMk/>
              <pc:sldMasterMk cId="3232025255" sldId="2147483660"/>
              <pc:sldLayoutMk cId="3954463709" sldId="2147483664"/>
              <ac:spMk id="8" creationId="{841E0A50-FA0C-AD62-9D47-8DE16D63D2EE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0:59:52.919" v="105"/>
          <pc:sldLayoutMkLst>
            <pc:docMk/>
            <pc:sldMasterMk cId="3232025255" sldId="2147483660"/>
            <pc:sldLayoutMk cId="3481382604" sldId="2147483665"/>
          </pc:sldLayoutMkLst>
          <pc:spChg chg="del mod">
            <ac:chgData name="Hugo Fadet" userId="9c6f57a7-26b1-4fc1-be23-c667ba38fc05" providerId="ADAL" clId="{6E5E221C-60D6-8148-823B-AAFA48B3EC30}" dt="2025-01-28T10:58:36.837" v="76" actId="478"/>
            <ac:spMkLst>
              <pc:docMk/>
              <pc:sldMasterMk cId="3232025255" sldId="2147483660"/>
              <pc:sldLayoutMk cId="3481382604" sldId="2147483665"/>
              <ac:spMk id="2" creationId="{24C050E4-DCD8-5371-25D6-5DB407652D72}"/>
            </ac:spMkLst>
          </pc:spChg>
          <pc:spChg chg="del">
            <ac:chgData name="Hugo Fadet" userId="9c6f57a7-26b1-4fc1-be23-c667ba38fc05" providerId="ADAL" clId="{6E5E221C-60D6-8148-823B-AAFA48B3EC30}" dt="2025-01-28T10:59:48.794" v="102" actId="478"/>
            <ac:spMkLst>
              <pc:docMk/>
              <pc:sldMasterMk cId="3232025255" sldId="2147483660"/>
              <pc:sldLayoutMk cId="3481382604" sldId="2147483665"/>
              <ac:spMk id="7" creationId="{BA8B40AD-82FB-BCD8-1536-E4F4B534F4F5}"/>
            </ac:spMkLst>
          </pc:spChg>
          <pc:spChg chg="del">
            <ac:chgData name="Hugo Fadet" userId="9c6f57a7-26b1-4fc1-be23-c667ba38fc05" providerId="ADAL" clId="{6E5E221C-60D6-8148-823B-AAFA48B3EC30}" dt="2025-01-28T10:59:49.984" v="103" actId="478"/>
            <ac:spMkLst>
              <pc:docMk/>
              <pc:sldMasterMk cId="3232025255" sldId="2147483660"/>
              <pc:sldLayoutMk cId="3481382604" sldId="2147483665"/>
              <ac:spMk id="8" creationId="{F8CFA8F0-5E7F-D356-982B-CEDCF65C083A}"/>
            </ac:spMkLst>
          </pc:spChg>
          <pc:spChg chg="del">
            <ac:chgData name="Hugo Fadet" userId="9c6f57a7-26b1-4fc1-be23-c667ba38fc05" providerId="ADAL" clId="{6E5E221C-60D6-8148-823B-AAFA48B3EC30}" dt="2025-01-28T10:59:52.620" v="104" actId="478"/>
            <ac:spMkLst>
              <pc:docMk/>
              <pc:sldMasterMk cId="3232025255" sldId="2147483660"/>
              <pc:sldLayoutMk cId="3481382604" sldId="2147483665"/>
              <ac:spMk id="9" creationId="{261F86E2-1845-194B-A4A3-2846BFC47D6B}"/>
            </ac:spMkLst>
          </pc:spChg>
          <pc:spChg chg="add mod">
            <ac:chgData name="Hugo Fadet" userId="9c6f57a7-26b1-4fc1-be23-c667ba38fc05" providerId="ADAL" clId="{6E5E221C-60D6-8148-823B-AAFA48B3EC30}" dt="2025-01-28T10:59:52.919" v="105"/>
            <ac:spMkLst>
              <pc:docMk/>
              <pc:sldMasterMk cId="3232025255" sldId="2147483660"/>
              <pc:sldLayoutMk cId="3481382604" sldId="2147483665"/>
              <ac:spMk id="10" creationId="{7EB33812-4AF7-12A3-4F35-9F59A1B10604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1:00:03.349" v="108"/>
          <pc:sldLayoutMkLst>
            <pc:docMk/>
            <pc:sldMasterMk cId="3232025255" sldId="2147483660"/>
            <pc:sldLayoutMk cId="1150360545" sldId="2147483666"/>
          </pc:sldLayoutMkLst>
          <pc:spChg chg="del mod">
            <ac:chgData name="Hugo Fadet" userId="9c6f57a7-26b1-4fc1-be23-c667ba38fc05" providerId="ADAL" clId="{6E5E221C-60D6-8148-823B-AAFA48B3EC30}" dt="2025-01-28T10:58:39.942" v="78" actId="478"/>
            <ac:spMkLst>
              <pc:docMk/>
              <pc:sldMasterMk cId="3232025255" sldId="2147483660"/>
              <pc:sldLayoutMk cId="1150360545" sldId="2147483666"/>
              <ac:spMk id="2" creationId="{5DB3E35B-2B67-3CF0-935D-E960817D2DC7}"/>
            </ac:spMkLst>
          </pc:spChg>
          <pc:spChg chg="del">
            <ac:chgData name="Hugo Fadet" userId="9c6f57a7-26b1-4fc1-be23-c667ba38fc05" providerId="ADAL" clId="{6E5E221C-60D6-8148-823B-AAFA48B3EC30}" dt="2025-01-28T11:00:02.700" v="107" actId="478"/>
            <ac:spMkLst>
              <pc:docMk/>
              <pc:sldMasterMk cId="3232025255" sldId="2147483660"/>
              <pc:sldLayoutMk cId="1150360545" sldId="2147483666"/>
              <ac:spMk id="3" creationId="{C369C002-F5CA-73AA-D9DA-BD1E8EC66E05}"/>
            </ac:spMkLst>
          </pc:spChg>
          <pc:spChg chg="del">
            <ac:chgData name="Hugo Fadet" userId="9c6f57a7-26b1-4fc1-be23-c667ba38fc05" providerId="ADAL" clId="{6E5E221C-60D6-8148-823B-AAFA48B3EC30}" dt="2025-01-28T11:00:02.700" v="107" actId="478"/>
            <ac:spMkLst>
              <pc:docMk/>
              <pc:sldMasterMk cId="3232025255" sldId="2147483660"/>
              <pc:sldLayoutMk cId="1150360545" sldId="2147483666"/>
              <ac:spMk id="4" creationId="{F90071CA-3283-EFB4-FB7E-B6BB5326F7AD}"/>
            </ac:spMkLst>
          </pc:spChg>
          <pc:spChg chg="del">
            <ac:chgData name="Hugo Fadet" userId="9c6f57a7-26b1-4fc1-be23-c667ba38fc05" providerId="ADAL" clId="{6E5E221C-60D6-8148-823B-AAFA48B3EC30}" dt="2025-01-28T11:00:02.700" v="107" actId="478"/>
            <ac:spMkLst>
              <pc:docMk/>
              <pc:sldMasterMk cId="3232025255" sldId="2147483660"/>
              <pc:sldLayoutMk cId="1150360545" sldId="2147483666"/>
              <ac:spMk id="5" creationId="{6121D05A-5B55-1712-F618-8404446CF95A}"/>
            </ac:spMkLst>
          </pc:spChg>
          <pc:spChg chg="add mod">
            <ac:chgData name="Hugo Fadet" userId="9c6f57a7-26b1-4fc1-be23-c667ba38fc05" providerId="ADAL" clId="{6E5E221C-60D6-8148-823B-AAFA48B3EC30}" dt="2025-01-28T11:00:03.349" v="108"/>
            <ac:spMkLst>
              <pc:docMk/>
              <pc:sldMasterMk cId="3232025255" sldId="2147483660"/>
              <pc:sldLayoutMk cId="1150360545" sldId="2147483666"/>
              <ac:spMk id="6" creationId="{16928BDE-27AB-EB07-C79B-CD70BE2E1F29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1:00:29.466" v="113"/>
          <pc:sldLayoutMkLst>
            <pc:docMk/>
            <pc:sldMasterMk cId="3232025255" sldId="2147483660"/>
            <pc:sldLayoutMk cId="1269764638" sldId="2147483668"/>
          </pc:sldLayoutMkLst>
          <pc:spChg chg="del">
            <ac:chgData name="Hugo Fadet" userId="9c6f57a7-26b1-4fc1-be23-c667ba38fc05" providerId="ADAL" clId="{6E5E221C-60D6-8148-823B-AAFA48B3EC30}" dt="2025-01-28T10:58:45.588" v="79" actId="478"/>
            <ac:spMkLst>
              <pc:docMk/>
              <pc:sldMasterMk cId="3232025255" sldId="2147483660"/>
              <pc:sldLayoutMk cId="1269764638" sldId="2147483668"/>
              <ac:spMk id="2" creationId="{4112F09D-0EF7-06ED-048B-B729B45ADBFD}"/>
            </ac:spMkLst>
          </pc:spChg>
          <pc:spChg chg="mod">
            <ac:chgData name="Hugo Fadet" userId="9c6f57a7-26b1-4fc1-be23-c667ba38fc05" providerId="ADAL" clId="{6E5E221C-60D6-8148-823B-AAFA48B3EC30}" dt="2025-01-28T10:58:51.178" v="81" actId="14100"/>
            <ac:spMkLst>
              <pc:docMk/>
              <pc:sldMasterMk cId="3232025255" sldId="2147483660"/>
              <pc:sldLayoutMk cId="1269764638" sldId="2147483668"/>
              <ac:spMk id="3" creationId="{02EE1231-2815-7872-37A2-B1F966C24F5D}"/>
            </ac:spMkLst>
          </pc:spChg>
          <pc:spChg chg="mod">
            <ac:chgData name="Hugo Fadet" userId="9c6f57a7-26b1-4fc1-be23-c667ba38fc05" providerId="ADAL" clId="{6E5E221C-60D6-8148-823B-AAFA48B3EC30}" dt="2025-01-28T10:58:48.230" v="80" actId="14100"/>
            <ac:spMkLst>
              <pc:docMk/>
              <pc:sldMasterMk cId="3232025255" sldId="2147483660"/>
              <pc:sldLayoutMk cId="1269764638" sldId="2147483668"/>
              <ac:spMk id="4" creationId="{76F7F2E4-6FB2-838B-EC81-EA46F727B2EE}"/>
            </ac:spMkLst>
          </pc:spChg>
          <pc:spChg chg="del">
            <ac:chgData name="Hugo Fadet" userId="9c6f57a7-26b1-4fc1-be23-c667ba38fc05" providerId="ADAL" clId="{6E5E221C-60D6-8148-823B-AAFA48B3EC30}" dt="2025-01-28T11:00:29.049" v="112" actId="478"/>
            <ac:spMkLst>
              <pc:docMk/>
              <pc:sldMasterMk cId="3232025255" sldId="2147483660"/>
              <pc:sldLayoutMk cId="1269764638" sldId="2147483668"/>
              <ac:spMk id="5" creationId="{64CD721E-4AE6-28A0-3BE7-D3B7B8ECE998}"/>
            </ac:spMkLst>
          </pc:spChg>
          <pc:spChg chg="del">
            <ac:chgData name="Hugo Fadet" userId="9c6f57a7-26b1-4fc1-be23-c667ba38fc05" providerId="ADAL" clId="{6E5E221C-60D6-8148-823B-AAFA48B3EC30}" dt="2025-01-28T11:00:29.049" v="112" actId="478"/>
            <ac:spMkLst>
              <pc:docMk/>
              <pc:sldMasterMk cId="3232025255" sldId="2147483660"/>
              <pc:sldLayoutMk cId="1269764638" sldId="2147483668"/>
              <ac:spMk id="6" creationId="{ECE14091-4F51-73EE-D65C-687B861CD17A}"/>
            </ac:spMkLst>
          </pc:spChg>
          <pc:spChg chg="del">
            <ac:chgData name="Hugo Fadet" userId="9c6f57a7-26b1-4fc1-be23-c667ba38fc05" providerId="ADAL" clId="{6E5E221C-60D6-8148-823B-AAFA48B3EC30}" dt="2025-01-28T11:00:29.049" v="112" actId="478"/>
            <ac:spMkLst>
              <pc:docMk/>
              <pc:sldMasterMk cId="3232025255" sldId="2147483660"/>
              <pc:sldLayoutMk cId="1269764638" sldId="2147483668"/>
              <ac:spMk id="7" creationId="{5CC9C2BA-F8DA-7D75-44B2-E023CFBCEC0C}"/>
            </ac:spMkLst>
          </pc:spChg>
          <pc:spChg chg="add mod">
            <ac:chgData name="Hugo Fadet" userId="9c6f57a7-26b1-4fc1-be23-c667ba38fc05" providerId="ADAL" clId="{6E5E221C-60D6-8148-823B-AAFA48B3EC30}" dt="2025-01-28T11:00:29.466" v="113"/>
            <ac:spMkLst>
              <pc:docMk/>
              <pc:sldMasterMk cId="3232025255" sldId="2147483660"/>
              <pc:sldLayoutMk cId="1269764638" sldId="2147483668"/>
              <ac:spMk id="8" creationId="{816EC51A-9F89-989C-4FB8-38AD649C4C8D}"/>
            </ac:spMkLst>
          </pc:spChg>
        </pc:sldLayoutChg>
        <pc:sldLayoutChg chg="addSp delSp modSp mod">
          <pc:chgData name="Hugo Fadet" userId="9c6f57a7-26b1-4fc1-be23-c667ba38fc05" providerId="ADAL" clId="{6E5E221C-60D6-8148-823B-AAFA48B3EC30}" dt="2025-01-28T11:00:32.402" v="114"/>
          <pc:sldLayoutMkLst>
            <pc:docMk/>
            <pc:sldMasterMk cId="3232025255" sldId="2147483660"/>
            <pc:sldLayoutMk cId="4046744232" sldId="2147483669"/>
          </pc:sldLayoutMkLst>
          <pc:spChg chg="del">
            <ac:chgData name="Hugo Fadet" userId="9c6f57a7-26b1-4fc1-be23-c667ba38fc05" providerId="ADAL" clId="{6E5E221C-60D6-8148-823B-AAFA48B3EC30}" dt="2025-01-28T10:58:54.389" v="82" actId="478"/>
            <ac:spMkLst>
              <pc:docMk/>
              <pc:sldMasterMk cId="3232025255" sldId="2147483660"/>
              <pc:sldLayoutMk cId="4046744232" sldId="2147483669"/>
              <ac:spMk id="2" creationId="{7A4A9FBC-6688-54E2-784F-D18613BCFCF7}"/>
            </ac:spMkLst>
          </pc:spChg>
          <pc:spChg chg="mod">
            <ac:chgData name="Hugo Fadet" userId="9c6f57a7-26b1-4fc1-be23-c667ba38fc05" providerId="ADAL" clId="{6E5E221C-60D6-8148-823B-AAFA48B3EC30}" dt="2025-01-28T10:59:12.286" v="89" actId="14100"/>
            <ac:spMkLst>
              <pc:docMk/>
              <pc:sldMasterMk cId="3232025255" sldId="2147483660"/>
              <pc:sldLayoutMk cId="4046744232" sldId="2147483669"/>
              <ac:spMk id="3" creationId="{3DE9FA2C-AFEF-709D-8FEF-DAE9A2C7285B}"/>
            </ac:spMkLst>
          </pc:spChg>
          <pc:spChg chg="mod">
            <ac:chgData name="Hugo Fadet" userId="9c6f57a7-26b1-4fc1-be23-c667ba38fc05" providerId="ADAL" clId="{6E5E221C-60D6-8148-823B-AAFA48B3EC30}" dt="2025-01-28T10:59:12.286" v="89" actId="14100"/>
            <ac:spMkLst>
              <pc:docMk/>
              <pc:sldMasterMk cId="3232025255" sldId="2147483660"/>
              <pc:sldLayoutMk cId="4046744232" sldId="2147483669"/>
              <ac:spMk id="4" creationId="{09370885-3CAB-26C6-3CD7-DD8947F21FED}"/>
            </ac:spMkLst>
          </pc:spChg>
          <pc:spChg chg="del">
            <ac:chgData name="Hugo Fadet" userId="9c6f57a7-26b1-4fc1-be23-c667ba38fc05" providerId="ADAL" clId="{6E5E221C-60D6-8148-823B-AAFA48B3EC30}" dt="2025-01-28T10:59:16.707" v="92" actId="478"/>
            <ac:spMkLst>
              <pc:docMk/>
              <pc:sldMasterMk cId="3232025255" sldId="2147483660"/>
              <pc:sldLayoutMk cId="4046744232" sldId="2147483669"/>
              <ac:spMk id="5" creationId="{DC7EEF22-0A7B-B9C9-AFF8-A99AF20777BB}"/>
            </ac:spMkLst>
          </pc:spChg>
          <pc:spChg chg="del">
            <ac:chgData name="Hugo Fadet" userId="9c6f57a7-26b1-4fc1-be23-c667ba38fc05" providerId="ADAL" clId="{6E5E221C-60D6-8148-823B-AAFA48B3EC30}" dt="2025-01-28T10:59:15.987" v="91" actId="478"/>
            <ac:spMkLst>
              <pc:docMk/>
              <pc:sldMasterMk cId="3232025255" sldId="2147483660"/>
              <pc:sldLayoutMk cId="4046744232" sldId="2147483669"/>
              <ac:spMk id="6" creationId="{49DFFF42-A996-0EE8-99EE-B215C316B7AF}"/>
            </ac:spMkLst>
          </pc:spChg>
          <pc:spChg chg="del">
            <ac:chgData name="Hugo Fadet" userId="9c6f57a7-26b1-4fc1-be23-c667ba38fc05" providerId="ADAL" clId="{6E5E221C-60D6-8148-823B-AAFA48B3EC30}" dt="2025-01-28T10:59:13.987" v="90" actId="478"/>
            <ac:spMkLst>
              <pc:docMk/>
              <pc:sldMasterMk cId="3232025255" sldId="2147483660"/>
              <pc:sldLayoutMk cId="4046744232" sldId="2147483669"/>
              <ac:spMk id="7" creationId="{8E3A4475-50F1-ACE1-168D-2CD244A2B3B3}"/>
            </ac:spMkLst>
          </pc:spChg>
          <pc:spChg chg="add mod">
            <ac:chgData name="Hugo Fadet" userId="9c6f57a7-26b1-4fc1-be23-c667ba38fc05" providerId="ADAL" clId="{6E5E221C-60D6-8148-823B-AAFA48B3EC30}" dt="2025-01-28T11:00:32.402" v="114"/>
            <ac:spMkLst>
              <pc:docMk/>
              <pc:sldMasterMk cId="3232025255" sldId="2147483660"/>
              <pc:sldLayoutMk cId="4046744232" sldId="2147483669"/>
              <ac:spMk id="8" creationId="{64316399-4274-9B58-E431-F5FBD0D32B55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2998A-3824-5A1E-3348-9ECCF5F6A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714" y="1976912"/>
            <a:ext cx="6702286" cy="1484674"/>
          </a:xfrm>
          <a:prstGeom prst="rect">
            <a:avLst/>
          </a:prstGeom>
        </p:spPr>
        <p:txBody>
          <a:bodyPr anchor="b"/>
          <a:lstStyle>
            <a:lvl1pPr algn="ctr">
              <a:defRPr sz="40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2AEC8A-530F-B498-65AB-33F45AEA95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59846"/>
            <a:ext cx="6629399" cy="10295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212DAF-31F8-C8A8-3434-D3D42DF58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F1E3A-4391-FD4E-ACD7-D922984C73A1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15A6BC-4094-E052-DAEF-30F296AF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ED65A-E38F-14C9-FBC2-4E8292013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62A83-932F-F445-A2D9-D41068D9B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16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AD70E2-BA1B-400F-D680-A8BB2C602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8D9A2AC-6832-D947-DD7E-DE2A891B7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0B914CC-DDC1-EFBB-8AFF-9AC8ABC7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60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9D06F4-0862-BF52-5870-F3CB45478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D0F98B6-ACFE-020B-A9FE-8B3D48B36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1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1EF8CE-3592-3936-4666-9D6C60956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590261"/>
            <a:ext cx="10515600" cy="44993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AA72F-F811-A77B-33CA-F5C8E8D9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88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E6F98C-764B-FEB5-F5E4-65C2B65C4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AF0C0A-7C99-9F5A-419D-64D12989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41E0A50-FA0C-AD62-9D47-8DE16D63D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46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FA3CFB-0173-DAD4-9FE9-383AA344A9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2643A-4A9E-D8D2-46AC-630E242F6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782D6F-6B88-CDCF-8711-BF3D23EB5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E60A074-6602-17C2-99B4-D505E2BCE2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EB33812-4AF7-12A3-4F35-9F59A1B1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38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928BDE-27AB-EB07-C79B-CD70BE2E1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36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E1231-2815-7872-37A2-B1F966C24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53114"/>
            <a:ext cx="6172200" cy="44079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F7F2E4-6FB2-838B-EC81-EA46F727B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61052"/>
            <a:ext cx="3932237" cy="44079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16EC51A-9F89-989C-4FB8-38AD649C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76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E9FA2C-AFEF-709D-8FEF-DAE9A2C728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48469" y="1333845"/>
            <a:ext cx="6430617" cy="4659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370885-3CAB-26C6-3CD7-DD8947F21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7670" y="1341783"/>
            <a:ext cx="4096871" cy="465945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4316399-4274-9B58-E431-F5FBD0D3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74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11DD52C-80D4-7F8B-4D91-7A081FF8EC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E200C-73E3-5E97-A589-FD6E066A0D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3F1E3A-4391-FD4E-ACD7-D922984C73A1}" type="datetimeFigureOut">
              <a:rPr lang="fr-FR" smtClean="0"/>
              <a:t>28/01/2025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5AB998-06C0-C094-45AA-2F0986917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B93EE-5134-0A57-4F51-0FCCAAEC8F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362A83-932F-F445-A2D9-D41068D9B7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66CBD717-B7F1-DAF7-E6D8-DD8E00ECA1F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7629FC-50C0-83C6-8C0F-B0C450E1E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732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BB46AED-740B-D315-09C7-012DF79B7A5D}"/>
              </a:ext>
            </a:extLst>
          </p:cNvPr>
          <p:cNvSpPr txBox="1">
            <a:spLocks/>
          </p:cNvSpPr>
          <p:nvPr userDrawn="1"/>
        </p:nvSpPr>
        <p:spPr>
          <a:xfrm>
            <a:off x="390938" y="290306"/>
            <a:ext cx="10962861" cy="6690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rgbClr val="014C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DE26A6D-D729-BC8B-C150-9151A006B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7450" y="6169059"/>
            <a:ext cx="612913" cy="365125"/>
          </a:xfrm>
          <a:prstGeom prst="rect">
            <a:avLst/>
          </a:prstGeom>
        </p:spPr>
        <p:txBody>
          <a:bodyPr/>
          <a:lstStyle/>
          <a:p>
            <a:fld id="{E1FB7101-64D9-B44E-8CE4-A5DFDF502E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2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rgbClr val="014C8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CDA43B-2D8A-E0A7-1656-8077982D3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11" y="1659076"/>
            <a:ext cx="6815469" cy="1870933"/>
          </a:xfrm>
        </p:spPr>
        <p:txBody>
          <a:bodyPr/>
          <a:lstStyle/>
          <a:p>
            <a:endParaRPr 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F723703-6F4A-9FBB-4F64-09A4525387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10" y="3979262"/>
            <a:ext cx="6815469" cy="816022"/>
          </a:xfrm>
        </p:spPr>
        <p:txBody>
          <a:bodyPr/>
          <a:lstStyle/>
          <a:p>
            <a:endParaRPr lang="fr-FR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9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7E2D18-6166-2B55-28EA-F98B5AB69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753" y="233916"/>
            <a:ext cx="11727712" cy="829340"/>
          </a:xfrm>
        </p:spPr>
        <p:txBody>
          <a:bodyPr>
            <a:normAutofit/>
          </a:bodyPr>
          <a:lstStyle/>
          <a:p>
            <a:endParaRPr lang="fr-FR" sz="4000" b="1" dirty="0">
              <a:solidFill>
                <a:srgbClr val="014C84"/>
              </a:solidFill>
              <a:latin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9F15D14-95FB-9A59-5CE4-6993DBDB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79834"/>
            <a:ext cx="9144000" cy="1655762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6787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373ee6-7c28-4043-ad0b-3e3378acf4cf">
      <Terms xmlns="http://schemas.microsoft.com/office/infopath/2007/PartnerControls"/>
    </lcf76f155ced4ddcb4097134ff3c332f>
    <TaxCatchAll xmlns="06e2f7bb-c9b2-4e0e-a86d-0f19da7e4936" xsi:nil="true"/>
    <_dlc_DocId xmlns="06e2f7bb-c9b2-4e0e-a86d-0f19da7e4936">YFD3JESRWWD5-620435128-763695</_dlc_DocId>
    <_dlc_DocIdUrl xmlns="06e2f7bb-c9b2-4e0e-a86d-0f19da7e4936">
      <Url>https://idpegasesas.sharepoint.com/sites/ComnCoEvents/_layouts/15/DocIdRedir.aspx?ID=YFD3JESRWWD5-620435128-763695</Url>
      <Description>YFD3JESRWWD5-620435128-763695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B8FA07240F294CBC17A04605CBD404" ma:contentTypeVersion="13" ma:contentTypeDescription="Crée un document." ma:contentTypeScope="" ma:versionID="e28e7e09342b3dc598e9cd3a54b5e002">
  <xsd:schema xmlns:xsd="http://www.w3.org/2001/XMLSchema" xmlns:xs="http://www.w3.org/2001/XMLSchema" xmlns:p="http://schemas.microsoft.com/office/2006/metadata/properties" xmlns:ns2="06e2f7bb-c9b2-4e0e-a86d-0f19da7e4936" xmlns:ns3="9b373ee6-7c28-4043-ad0b-3e3378acf4cf" targetNamespace="http://schemas.microsoft.com/office/2006/metadata/properties" ma:root="true" ma:fieldsID="262466e005abe9f26d3f50062bdc7860" ns2:_="" ns3:_="">
    <xsd:import namespace="06e2f7bb-c9b2-4e0e-a86d-0f19da7e4936"/>
    <xsd:import namespace="9b373ee6-7c28-4043-ad0b-3e3378acf4c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LengthInSecond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2f7bb-c9b2-4e0e-a86d-0f19da7e493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dexed="true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0" nillable="true" ma:displayName="Taxonomy Catch All Column" ma:hidden="true" ma:list="{0b2f8796-86f1-410a-a0f8-a44cff0d1550}" ma:internalName="TaxCatchAll" ma:showField="CatchAllData" ma:web="06e2f7bb-c9b2-4e0e-a86d-0f19da7e49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373ee6-7c28-4043-ad0b-3e3378acf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8b40812-e03f-4107-9333-f49d2ff583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0F49C66-4759-4E93-B76C-55D18F454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BC431E-F78F-48FF-9D92-04B71BA987FB}">
  <ds:schemaRefs>
    <ds:schemaRef ds:uri="http://www.w3.org/XML/1998/namespace"/>
    <ds:schemaRef ds:uri="http://purl.org/dc/dcmitype/"/>
    <ds:schemaRef ds:uri="http://schemas.openxmlformats.org/package/2006/metadata/core-properties"/>
    <ds:schemaRef ds:uri="9b373ee6-7c28-4043-ad0b-3e3378acf4cf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06e2f7bb-c9b2-4e0e-a86d-0f19da7e4936"/>
  </ds:schemaRefs>
</ds:datastoreItem>
</file>

<file path=customXml/itemProps3.xml><?xml version="1.0" encoding="utf-8"?>
<ds:datastoreItem xmlns:ds="http://schemas.openxmlformats.org/officeDocument/2006/customXml" ds:itemID="{D9E29A05-D073-4765-A2B6-0DDFA61647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e2f7bb-c9b2-4e0e-a86d-0f19da7e4936"/>
    <ds:schemaRef ds:uri="9b373ee6-7c28-4043-ad0b-3e3378acf4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C9861D1-54DE-4D82-816C-92C59D55C26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Grand écran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Conception personnalisée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Enzo Colognis</dc:creator>
  <cp:lastModifiedBy>Hugo Fadet</cp:lastModifiedBy>
  <cp:revision>2</cp:revision>
  <dcterms:created xsi:type="dcterms:W3CDTF">2024-04-12T09:36:56Z</dcterms:created>
  <dcterms:modified xsi:type="dcterms:W3CDTF">2025-01-28T11:01:14Z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0x0101007EB8FA07240F294CBC17A04605CBD404</vt:lpwstr>
  </property>
  <property fmtid="{D5CDD505-2E9C-101B-9397-08002B2CF9AE}" pid="3" name="Order">
    <vt:r8>4915000</vt:r8>
  </property>
  <property fmtid="{D5CDD505-2E9C-101B-9397-08002B2CF9AE}" pid="4" name="_dlc_DocIdItemGuid">
    <vt:lpwstr>38d71694-a292-49ad-83bd-3b165d0d6102</vt:lpwstr>
  </property>
  <property fmtid="{D5CDD505-2E9C-101B-9397-08002B2CF9AE}" pid="5" name="MediaServiceImageTags">
    <vt:lpwstr/>
  </property>
</Properties>
</file>